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jpeg" ContentType="image/jpeg"/>
  <Override PartName="/ppt/media/image31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779616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2773440" y="4140000"/>
            <a:ext cx="779616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277344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76836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5409720" y="2052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8045640" y="2052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2773440" y="4140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/>
          </p:nvPr>
        </p:nvSpPr>
        <p:spPr>
          <a:xfrm>
            <a:off x="5409720" y="4140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/>
          </p:nvPr>
        </p:nvSpPr>
        <p:spPr>
          <a:xfrm>
            <a:off x="8045640" y="4140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2773440" y="2052000"/>
            <a:ext cx="779616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779616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2611800" y="808200"/>
            <a:ext cx="7957800" cy="499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277344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2773440" y="2052000"/>
            <a:ext cx="779616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76836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2773440" y="4140000"/>
            <a:ext cx="779616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779616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2773440" y="4140000"/>
            <a:ext cx="779616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277344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76836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409720" y="2052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8045640" y="2052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2773440" y="4140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5409720" y="4140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8045640" y="4140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2773440" y="2052000"/>
            <a:ext cx="779616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779616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779616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2611800" y="808200"/>
            <a:ext cx="7957800" cy="499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277344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76836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2773440" y="4140000"/>
            <a:ext cx="779616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779616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2773440" y="4140000"/>
            <a:ext cx="779616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277344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676836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409720" y="2052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8045640" y="2052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/>
          </p:nvPr>
        </p:nvSpPr>
        <p:spPr>
          <a:xfrm>
            <a:off x="2773440" y="4140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/>
          </p:nvPr>
        </p:nvSpPr>
        <p:spPr>
          <a:xfrm>
            <a:off x="5409720" y="4140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/>
          </p:nvPr>
        </p:nvSpPr>
        <p:spPr>
          <a:xfrm>
            <a:off x="8045640" y="4140000"/>
            <a:ext cx="25102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2611800" y="808200"/>
            <a:ext cx="7957800" cy="499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277344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399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768360" y="4140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277344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768360" y="2052000"/>
            <a:ext cx="380448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2773440" y="4140000"/>
            <a:ext cx="7796160" cy="190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7" descr=""/>
          <p:cNvPicPr/>
          <p:nvPr/>
        </p:nvPicPr>
        <p:blipFill>
          <a:blip r:embed="rId3"/>
          <a:stretch/>
        </p:blipFill>
        <p:spPr>
          <a:xfrm>
            <a:off x="2831760" y="2105280"/>
            <a:ext cx="9360000" cy="47523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14" descr=""/>
          <p:cNvPicPr/>
          <p:nvPr/>
        </p:nvPicPr>
        <p:blipFill>
          <a:blip r:embed="rId4"/>
          <a:stretch/>
        </p:blipFill>
        <p:spPr>
          <a:xfrm>
            <a:off x="0" y="0"/>
            <a:ext cx="1218960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Rectangle 7"/>
          <p:cNvSpPr/>
          <p:nvPr/>
        </p:nvSpPr>
        <p:spPr>
          <a:xfrm>
            <a:off x="0" y="0"/>
            <a:ext cx="96372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56"/>
          <p:cNvSpPr/>
          <p:nvPr/>
        </p:nvSpPr>
        <p:spPr>
          <a:xfrm>
            <a:off x="961920" y="0"/>
            <a:ext cx="4536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Rectangle 6"/>
          <p:cNvSpPr/>
          <p:nvPr/>
        </p:nvSpPr>
        <p:spPr>
          <a:xfrm>
            <a:off x="1007640" y="0"/>
            <a:ext cx="7934040" cy="685764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7"/>
          <p:cNvSpPr/>
          <p:nvPr/>
        </p:nvSpPr>
        <p:spPr>
          <a:xfrm>
            <a:off x="8942040" y="0"/>
            <a:ext cx="2700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11800" y="3429000"/>
            <a:ext cx="5517720" cy="2268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4000"/>
          </a:bodyPr>
          <a:p>
            <a:pPr algn="r">
              <a:lnSpc>
                <a:spcPct val="90000"/>
              </a:lnSpc>
            </a:pPr>
            <a:r>
              <a:rPr b="0" lang="es-ES" sz="6000" spc="-1" strike="noStrike">
                <a:solidFill>
                  <a:srgbClr val="ffffff"/>
                </a:solidFill>
                <a:latin typeface="Arial"/>
              </a:rPr>
              <a:t>Haga clic para modificar el estilo de título del patrón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/>
          </p:nvPr>
        </p:nvSpPr>
        <p:spPr>
          <a:xfrm rot="5400000">
            <a:off x="-809640" y="5270400"/>
            <a:ext cx="2662200" cy="182520"/>
          </a:xfrm>
          <a:prstGeom prst="rect">
            <a:avLst/>
          </a:prstGeom>
          <a:noFill/>
          <a:ln w="0">
            <a:noFill/>
          </a:ln>
        </p:spPr>
        <p:txBody>
          <a:bodyPr tIns="18360" anchor="t">
            <a:noAutofit/>
          </a:bodyPr>
          <a:p>
            <a:pPr algn="r">
              <a:lnSpc>
                <a:spcPct val="100000"/>
              </a:lnSpc>
            </a:pPr>
            <a:fld id="{566965B8-C164-4244-9BEC-59559B7E4413}" type="datetime">
              <a:rPr b="0" lang="en-US" sz="800" spc="-1" strike="noStrike">
                <a:solidFill>
                  <a:srgbClr val="ffffff"/>
                </a:solidFill>
                <a:latin typeface="Arial"/>
              </a:rPr>
              <a:t>3/15/22</a:t>
            </a:fld>
            <a:endParaRPr b="0" lang="es-ES" sz="8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/>
          </p:nvPr>
        </p:nvSpPr>
        <p:spPr>
          <a:xfrm rot="5400000">
            <a:off x="-2236680" y="3661200"/>
            <a:ext cx="5884920" cy="178920"/>
          </a:xfrm>
          <a:prstGeom prst="rect">
            <a:avLst/>
          </a:prstGeom>
          <a:noFill/>
          <a:ln w="0">
            <a:noFill/>
          </a:ln>
        </p:spPr>
        <p:txBody>
          <a:bodyPr bIns="18360" anchor="b">
            <a:noAutofit/>
          </a:bodyPr>
          <a:p>
            <a:pPr algn="ctr"/>
            <a:endParaRPr b="0" lang="es-ES" sz="14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              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/>
          </p:nvPr>
        </p:nvSpPr>
        <p:spPr>
          <a:xfrm>
            <a:off x="158400" y="164520"/>
            <a:ext cx="636480" cy="322560"/>
          </a:xfrm>
          <a:prstGeom prst="rect">
            <a:avLst/>
          </a:prstGeom>
          <a:noFill/>
          <a:ln w="0">
            <a:noFill/>
          </a:ln>
        </p:spPr>
        <p:txBody>
          <a:bodyPr rIns="45720" anchor="ctr">
            <a:noAutofit/>
          </a:bodyPr>
          <a:p>
            <a:pPr algn="r">
              <a:lnSpc>
                <a:spcPct val="100000"/>
              </a:lnSpc>
            </a:pPr>
            <a:fld id="{90253AA1-20CB-4A1A-B3EB-DCF436370ECE}" type="slidenum">
              <a:rPr b="0" lang="en-US" sz="1800" spc="-1" strike="noStrike">
                <a:solidFill>
                  <a:srgbClr val="ffffff"/>
                </a:solidFill>
                <a:latin typeface="Arial"/>
              </a:rPr>
              <a:t>&lt;número&gt;</a:t>
            </a:fld>
            <a:endParaRPr b="0" lang="es-ES" sz="1800" spc="-1" strike="noStrike">
              <a:latin typeface="Times New Roman"/>
            </a:endParaRPr>
          </a:p>
        </p:txBody>
      </p:sp>
      <p:sp>
        <p:nvSpPr>
          <p:cNvPr id="10" name="TextBox 12"/>
          <p:cNvSpPr/>
          <p:nvPr/>
        </p:nvSpPr>
        <p:spPr>
          <a:xfrm>
            <a:off x="2191320" y="3262680"/>
            <a:ext cx="415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8ec0c1"/>
                </a:solidFill>
                <a:latin typeface="Wingdings 3"/>
              </a:rPr>
              <a:t>z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7" descr=""/>
          <p:cNvPicPr/>
          <p:nvPr/>
        </p:nvPicPr>
        <p:blipFill>
          <a:blip r:embed="rId3"/>
          <a:stretch/>
        </p:blipFill>
        <p:spPr>
          <a:xfrm>
            <a:off x="2831760" y="2105280"/>
            <a:ext cx="9360000" cy="4752360"/>
          </a:xfrm>
          <a:prstGeom prst="rect">
            <a:avLst/>
          </a:prstGeom>
          <a:ln w="0">
            <a:noFill/>
          </a:ln>
        </p:spPr>
      </p:pic>
      <p:pic>
        <p:nvPicPr>
          <p:cNvPr id="49" name="Picture 14" descr=""/>
          <p:cNvPicPr/>
          <p:nvPr/>
        </p:nvPicPr>
        <p:blipFill>
          <a:blip r:embed="rId4"/>
          <a:stretch/>
        </p:blipFill>
        <p:spPr>
          <a:xfrm>
            <a:off x="0" y="0"/>
            <a:ext cx="12189600" cy="6857640"/>
          </a:xfrm>
          <a:prstGeom prst="rect">
            <a:avLst/>
          </a:prstGeom>
          <a:ln w="0">
            <a:noFill/>
          </a:ln>
        </p:spPr>
      </p:pic>
      <p:sp>
        <p:nvSpPr>
          <p:cNvPr id="50" name="Rectangle 7"/>
          <p:cNvSpPr/>
          <p:nvPr/>
        </p:nvSpPr>
        <p:spPr>
          <a:xfrm>
            <a:off x="0" y="0"/>
            <a:ext cx="96372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Rectangle 56"/>
          <p:cNvSpPr/>
          <p:nvPr/>
        </p:nvSpPr>
        <p:spPr>
          <a:xfrm>
            <a:off x="961920" y="0"/>
            <a:ext cx="4536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Rectangle 28"/>
          <p:cNvSpPr/>
          <p:nvPr/>
        </p:nvSpPr>
        <p:spPr>
          <a:xfrm>
            <a:off x="1004400" y="0"/>
            <a:ext cx="10371960" cy="685764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Rectangle 8"/>
          <p:cNvSpPr/>
          <p:nvPr/>
        </p:nvSpPr>
        <p:spPr>
          <a:xfrm>
            <a:off x="11377440" y="0"/>
            <a:ext cx="2700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Haga clic para modificar el estilo de título del patrón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2773440" y="2052000"/>
            <a:ext cx="7796160" cy="399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344520" indent="-34452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Haga clic para modificar los estilos de texto del patrón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1" marL="795240" indent="-33804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Segundo nivel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58920" indent="-34452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1600" spc="-1" strike="noStrike">
                <a:solidFill>
                  <a:srgbClr val="ffffff"/>
                </a:solidFill>
                <a:latin typeface="Arial"/>
              </a:rPr>
              <a:t>Tercer nivel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lvl="3" marL="1709640" indent="-33804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1400" spc="-1" strike="noStrike">
                <a:solidFill>
                  <a:srgbClr val="ffffff"/>
                </a:solidFill>
                <a:latin typeface="Arial"/>
              </a:rPr>
              <a:t>Cuarto nivel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4" marL="2173320" indent="-34452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1200" spc="-1" strike="noStrike">
                <a:solidFill>
                  <a:srgbClr val="ffffff"/>
                </a:solidFill>
                <a:latin typeface="Arial"/>
              </a:rPr>
              <a:t>Quinto nivel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dt"/>
          </p:nvPr>
        </p:nvSpPr>
        <p:spPr>
          <a:xfrm rot="5400000">
            <a:off x="-809640" y="5270400"/>
            <a:ext cx="2662200" cy="182520"/>
          </a:xfrm>
          <a:prstGeom prst="rect">
            <a:avLst/>
          </a:prstGeom>
          <a:noFill/>
          <a:ln w="0">
            <a:noFill/>
          </a:ln>
        </p:spPr>
        <p:txBody>
          <a:bodyPr tIns="18360" anchor="t">
            <a:noAutofit/>
          </a:bodyPr>
          <a:p>
            <a:pPr algn="r">
              <a:lnSpc>
                <a:spcPct val="100000"/>
              </a:lnSpc>
            </a:pPr>
            <a:fld id="{25EE1912-C600-4122-961A-0A90182B86A3}" type="datetime">
              <a:rPr b="0" lang="en-US" sz="800" spc="-1" strike="noStrike">
                <a:solidFill>
                  <a:srgbClr val="ffffff"/>
                </a:solidFill>
                <a:latin typeface="Arial"/>
              </a:rPr>
              <a:t>3/15/22</a:t>
            </a:fld>
            <a:endParaRPr b="0" lang="es-ES" sz="800" spc="-1" strike="noStrike"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ftr"/>
          </p:nvPr>
        </p:nvSpPr>
        <p:spPr>
          <a:xfrm rot="5400000">
            <a:off x="-2236680" y="3661200"/>
            <a:ext cx="5884920" cy="178920"/>
          </a:xfrm>
          <a:prstGeom prst="rect">
            <a:avLst/>
          </a:prstGeom>
          <a:noFill/>
          <a:ln w="0">
            <a:noFill/>
          </a:ln>
        </p:spPr>
        <p:txBody>
          <a:bodyPr bIns="18360" anchor="b">
            <a:noAutofit/>
          </a:bodyPr>
          <a:p>
            <a:pPr algn="ctr"/>
            <a:endParaRPr b="0" lang="es-ES" sz="14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              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sldNum"/>
          </p:nvPr>
        </p:nvSpPr>
        <p:spPr>
          <a:xfrm>
            <a:off x="158400" y="164520"/>
            <a:ext cx="636480" cy="322560"/>
          </a:xfrm>
          <a:prstGeom prst="rect">
            <a:avLst/>
          </a:prstGeom>
          <a:noFill/>
          <a:ln w="0">
            <a:noFill/>
          </a:ln>
        </p:spPr>
        <p:txBody>
          <a:bodyPr rIns="45720" anchor="ctr">
            <a:noAutofit/>
          </a:bodyPr>
          <a:p>
            <a:pPr algn="r">
              <a:lnSpc>
                <a:spcPct val="100000"/>
              </a:lnSpc>
            </a:pPr>
            <a:fld id="{3AC994E5-E715-432E-A0B7-6D21DD9AEF35}" type="slidenum">
              <a:rPr b="0" lang="en-US" sz="1800" spc="-1" strike="noStrike">
                <a:solidFill>
                  <a:srgbClr val="ffffff"/>
                </a:solidFill>
                <a:latin typeface="Arial"/>
              </a:rPr>
              <a:t>&lt;número&gt;</a:t>
            </a:fld>
            <a:endParaRPr b="0" lang="es-ES" sz="1800" spc="-1" strike="noStrike">
              <a:latin typeface="Times New Roman"/>
            </a:endParaRPr>
          </a:p>
        </p:txBody>
      </p:sp>
      <p:sp>
        <p:nvSpPr>
          <p:cNvPr id="59" name="TextBox 6"/>
          <p:cNvSpPr/>
          <p:nvPr/>
        </p:nvSpPr>
        <p:spPr>
          <a:xfrm>
            <a:off x="2194920" y="641160"/>
            <a:ext cx="415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8ec0c1"/>
                </a:solidFill>
                <a:latin typeface="Wingdings 3"/>
              </a:rPr>
              <a:t>z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7" descr=""/>
          <p:cNvPicPr/>
          <p:nvPr/>
        </p:nvPicPr>
        <p:blipFill>
          <a:blip r:embed="rId3"/>
          <a:stretch/>
        </p:blipFill>
        <p:spPr>
          <a:xfrm>
            <a:off x="2831760" y="2105280"/>
            <a:ext cx="9360000" cy="475236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4" descr=""/>
          <p:cNvPicPr/>
          <p:nvPr/>
        </p:nvPicPr>
        <p:blipFill>
          <a:blip r:embed="rId4"/>
          <a:stretch/>
        </p:blipFill>
        <p:spPr>
          <a:xfrm>
            <a:off x="0" y="0"/>
            <a:ext cx="12189600" cy="6857640"/>
          </a:xfrm>
          <a:prstGeom prst="rect">
            <a:avLst/>
          </a:prstGeom>
          <a:ln w="0">
            <a:noFill/>
          </a:ln>
        </p:spPr>
      </p:pic>
      <p:sp>
        <p:nvSpPr>
          <p:cNvPr id="98" name="Rectangle 7"/>
          <p:cNvSpPr/>
          <p:nvPr/>
        </p:nvSpPr>
        <p:spPr>
          <a:xfrm>
            <a:off x="0" y="0"/>
            <a:ext cx="96372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Rectangle 56"/>
          <p:cNvSpPr/>
          <p:nvPr/>
        </p:nvSpPr>
        <p:spPr>
          <a:xfrm>
            <a:off x="961920" y="0"/>
            <a:ext cx="4536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Rectangle 28"/>
          <p:cNvSpPr/>
          <p:nvPr/>
        </p:nvSpPr>
        <p:spPr>
          <a:xfrm>
            <a:off x="1004400" y="0"/>
            <a:ext cx="10371960" cy="685764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Rectangle 8"/>
          <p:cNvSpPr/>
          <p:nvPr/>
        </p:nvSpPr>
        <p:spPr>
          <a:xfrm>
            <a:off x="11377440" y="0"/>
            <a:ext cx="27000" cy="685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Haga clic para modificar el estilo de título del patrón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2773440" y="2052000"/>
            <a:ext cx="7796160" cy="399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344520" indent="-344520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Haga clic para modificar los estilos de texto del patrón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1" marL="795240" indent="-33804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Segundo nivel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58920" indent="-34452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1600" spc="-1" strike="noStrike">
                <a:solidFill>
                  <a:srgbClr val="ffffff"/>
                </a:solidFill>
                <a:latin typeface="Arial"/>
              </a:rPr>
              <a:t>Tercer nivel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lvl="3" marL="1709640" indent="-33804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1400" spc="-1" strike="noStrike">
                <a:solidFill>
                  <a:srgbClr val="ffffff"/>
                </a:solidFill>
                <a:latin typeface="Arial"/>
              </a:rPr>
              <a:t>Cuarto nivel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4" marL="2173320" indent="-344520">
              <a:lnSpc>
                <a:spcPct val="120000"/>
              </a:lnSpc>
              <a:spcBef>
                <a:spcPts val="499"/>
              </a:spcBef>
              <a:spcAft>
                <a:spcPts val="601"/>
              </a:spcAft>
              <a:buClr>
                <a:srgbClr val="8ec0c1"/>
              </a:buClr>
              <a:buSzPct val="90000"/>
              <a:buFont typeface="Wingdings" charset="2"/>
              <a:buChar char=""/>
            </a:pPr>
            <a:r>
              <a:rPr b="0" lang="es-ES" sz="1200" spc="-1" strike="noStrike">
                <a:solidFill>
                  <a:srgbClr val="ffffff"/>
                </a:solidFill>
                <a:latin typeface="Arial"/>
              </a:rPr>
              <a:t>Quinto nivel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/>
          </p:nvPr>
        </p:nvSpPr>
        <p:spPr>
          <a:xfrm rot="5400000">
            <a:off x="-809640" y="5270400"/>
            <a:ext cx="2662200" cy="182520"/>
          </a:xfrm>
          <a:prstGeom prst="rect">
            <a:avLst/>
          </a:prstGeom>
          <a:noFill/>
          <a:ln w="0">
            <a:noFill/>
          </a:ln>
        </p:spPr>
        <p:txBody>
          <a:bodyPr tIns="18360" anchor="t">
            <a:noAutofit/>
          </a:bodyPr>
          <a:p>
            <a:pPr algn="r">
              <a:lnSpc>
                <a:spcPct val="100000"/>
              </a:lnSpc>
            </a:pPr>
            <a:fld id="{DB178C15-2960-41A4-8ED5-689574A4642F}" type="datetime">
              <a:rPr b="0" lang="en-US" sz="800" spc="-1" strike="noStrike">
                <a:solidFill>
                  <a:srgbClr val="ffffff"/>
                </a:solidFill>
                <a:latin typeface="Arial"/>
              </a:rPr>
              <a:t>3/15/22</a:t>
            </a:fld>
            <a:endParaRPr b="0" lang="es-ES" sz="8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ftr"/>
          </p:nvPr>
        </p:nvSpPr>
        <p:spPr>
          <a:xfrm rot="5400000">
            <a:off x="-2236680" y="3661200"/>
            <a:ext cx="5884920" cy="178920"/>
          </a:xfrm>
          <a:prstGeom prst="rect">
            <a:avLst/>
          </a:prstGeom>
          <a:noFill/>
          <a:ln w="0">
            <a:noFill/>
          </a:ln>
        </p:spPr>
        <p:txBody>
          <a:bodyPr bIns="18360" anchor="b">
            <a:noAutofit/>
          </a:bodyPr>
          <a:p>
            <a:pPr algn="ctr"/>
            <a:endParaRPr b="0" lang="es-ES" sz="14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              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sldNum"/>
          </p:nvPr>
        </p:nvSpPr>
        <p:spPr>
          <a:xfrm>
            <a:off x="158400" y="164520"/>
            <a:ext cx="636480" cy="322560"/>
          </a:xfrm>
          <a:prstGeom prst="rect">
            <a:avLst/>
          </a:prstGeom>
          <a:noFill/>
          <a:ln w="0">
            <a:noFill/>
          </a:ln>
        </p:spPr>
        <p:txBody>
          <a:bodyPr rIns="45720" anchor="ctr">
            <a:noAutofit/>
          </a:bodyPr>
          <a:p>
            <a:pPr algn="r">
              <a:lnSpc>
                <a:spcPct val="100000"/>
              </a:lnSpc>
            </a:pPr>
            <a:fld id="{B57B484E-6943-4A55-B1B6-537FE480EE5C}" type="slidenum">
              <a:rPr b="0" lang="en-US" sz="1800" spc="-1" strike="noStrike">
                <a:solidFill>
                  <a:srgbClr val="ffffff"/>
                </a:solidFill>
                <a:latin typeface="Arial"/>
              </a:rPr>
              <a:t>&lt;número&gt;</a:t>
            </a:fld>
            <a:endParaRPr b="0" lang="es-ES" sz="1800" spc="-1" strike="noStrike">
              <a:latin typeface="Times New Roman"/>
            </a:endParaRPr>
          </a:p>
        </p:txBody>
      </p:sp>
      <p:sp>
        <p:nvSpPr>
          <p:cNvPr id="107" name="TextBox 6"/>
          <p:cNvSpPr/>
          <p:nvPr/>
        </p:nvSpPr>
        <p:spPr>
          <a:xfrm>
            <a:off x="2194920" y="641160"/>
            <a:ext cx="415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8ec0c1"/>
                </a:solidFill>
                <a:latin typeface="Wingdings 3"/>
              </a:rPr>
              <a:t>z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666880" y="1054800"/>
            <a:ext cx="5517720" cy="2268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algn="r">
              <a:lnSpc>
                <a:spcPct val="90000"/>
              </a:lnSpc>
            </a:pPr>
            <a:r>
              <a:rPr b="0" lang="es-ES" sz="6000" spc="-1" strike="noStrike">
                <a:solidFill>
                  <a:srgbClr val="ffffff"/>
                </a:solidFill>
                <a:latin typeface="Arial"/>
              </a:rPr>
              <a:t>Examen Diseño de interfaces web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2747160" y="3429000"/>
            <a:ext cx="5357160" cy="1159920"/>
          </a:xfrm>
          <a:prstGeom prst="rect">
            <a:avLst/>
          </a:prstGeom>
          <a:noFill/>
          <a:ln w="0">
            <a:noFill/>
          </a:ln>
        </p:spPr>
        <p:txBody>
          <a:bodyPr tIns="0" anchor="b">
            <a:noAutofit/>
          </a:bodyPr>
          <a:p>
            <a:pPr algn="r"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Luis Martínez Holguín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adroTexto 3"/>
          <p:cNvSpPr/>
          <p:nvPr/>
        </p:nvSpPr>
        <p:spPr>
          <a:xfrm>
            <a:off x="3331440" y="255240"/>
            <a:ext cx="5489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Vamos a repasar un poco las imágenes anteriores…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7" name="Imagen 4" descr=""/>
          <p:cNvPicPr/>
          <p:nvPr/>
        </p:nvPicPr>
        <p:blipFill>
          <a:blip r:embed="rId1"/>
          <a:stretch/>
        </p:blipFill>
        <p:spPr>
          <a:xfrm>
            <a:off x="1744920" y="714960"/>
            <a:ext cx="8619120" cy="1311480"/>
          </a:xfrm>
          <a:prstGeom prst="rect">
            <a:avLst/>
          </a:prstGeom>
          <a:ln w="0">
            <a:noFill/>
          </a:ln>
        </p:spPr>
      </p:pic>
      <p:sp>
        <p:nvSpPr>
          <p:cNvPr id="168" name="CuadroTexto 5"/>
          <p:cNvSpPr/>
          <p:nvPr/>
        </p:nvSpPr>
        <p:spPr>
          <a:xfrm>
            <a:off x="1824480" y="2292480"/>
            <a:ext cx="91558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Nav sencillo y fijado al top con un header simple y el logo de la página, el color de fondo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del header se puede cambiar con variables sass.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9" name="Imagen 7" descr=""/>
          <p:cNvPicPr/>
          <p:nvPr/>
        </p:nvPicPr>
        <p:blipFill>
          <a:blip r:embed="rId2"/>
          <a:stretch/>
        </p:blipFill>
        <p:spPr>
          <a:xfrm>
            <a:off x="1673640" y="3204720"/>
            <a:ext cx="4628880" cy="2400120"/>
          </a:xfrm>
          <a:prstGeom prst="rect">
            <a:avLst/>
          </a:prstGeom>
          <a:ln w="0">
            <a:noFill/>
          </a:ln>
        </p:spPr>
      </p:pic>
      <p:pic>
        <p:nvPicPr>
          <p:cNvPr id="170" name="Imagen 9" descr=""/>
          <p:cNvPicPr/>
          <p:nvPr/>
        </p:nvPicPr>
        <p:blipFill>
          <a:blip r:embed="rId3"/>
          <a:stretch/>
        </p:blipFill>
        <p:spPr>
          <a:xfrm>
            <a:off x="6524280" y="3204720"/>
            <a:ext cx="4154760" cy="2372760"/>
          </a:xfrm>
          <a:prstGeom prst="rect">
            <a:avLst/>
          </a:prstGeom>
          <a:ln w="0">
            <a:noFill/>
          </a:ln>
        </p:spPr>
      </p:pic>
      <p:sp>
        <p:nvSpPr>
          <p:cNvPr id="171" name="CuadroTexto 10"/>
          <p:cNvSpPr/>
          <p:nvPr/>
        </p:nvSpPr>
        <p:spPr>
          <a:xfrm>
            <a:off x="1767600" y="5872320"/>
            <a:ext cx="9564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En los tamaños mas pequeños así luce el menú sin abrir y desplegado, siempre fijado al top.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n 6" descr=""/>
          <p:cNvPicPr/>
          <p:nvPr/>
        </p:nvPicPr>
        <p:blipFill>
          <a:blip r:embed="rId1"/>
          <a:stretch/>
        </p:blipFill>
        <p:spPr>
          <a:xfrm>
            <a:off x="1730880" y="134280"/>
            <a:ext cx="2337840" cy="2466000"/>
          </a:xfrm>
          <a:prstGeom prst="rect">
            <a:avLst/>
          </a:prstGeom>
          <a:ln w="0">
            <a:noFill/>
          </a:ln>
        </p:spPr>
      </p:pic>
      <p:sp>
        <p:nvSpPr>
          <p:cNvPr id="173" name="CuadroTexto 7"/>
          <p:cNvSpPr/>
          <p:nvPr/>
        </p:nvSpPr>
        <p:spPr>
          <a:xfrm>
            <a:off x="4991400" y="302040"/>
            <a:ext cx="63417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El article principal siempre mantiene el 100% del espacio de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la pantalla.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4" name="Imagen 9" descr=""/>
          <p:cNvPicPr/>
          <p:nvPr/>
        </p:nvPicPr>
        <p:blipFill>
          <a:blip r:embed="rId2"/>
          <a:stretch/>
        </p:blipFill>
        <p:spPr>
          <a:xfrm>
            <a:off x="7046640" y="4558680"/>
            <a:ext cx="4047480" cy="1585800"/>
          </a:xfrm>
          <a:prstGeom prst="rect">
            <a:avLst/>
          </a:prstGeom>
          <a:ln w="0">
            <a:noFill/>
          </a:ln>
        </p:spPr>
      </p:pic>
      <p:sp>
        <p:nvSpPr>
          <p:cNvPr id="175" name="CuadroTexto 10"/>
          <p:cNvSpPr/>
          <p:nvPr/>
        </p:nvSpPr>
        <p:spPr>
          <a:xfrm>
            <a:off x="3340080" y="3076920"/>
            <a:ext cx="63417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Al ir minimizando la pantalla las partes secundarias van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pasando de 4 a 3, de 3 a 2 y de 2 a 1 para pantallas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móviles. Como se ve en las siguientes imágenes.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6" name="Imagen 12" descr=""/>
          <p:cNvPicPr/>
          <p:nvPr/>
        </p:nvPicPr>
        <p:blipFill>
          <a:blip r:embed="rId3"/>
          <a:stretch/>
        </p:blipFill>
        <p:spPr>
          <a:xfrm>
            <a:off x="1688760" y="4491000"/>
            <a:ext cx="3302280" cy="1735560"/>
          </a:xfrm>
          <a:prstGeom prst="rect">
            <a:avLst/>
          </a:prstGeom>
          <a:ln w="0">
            <a:noFill/>
          </a:ln>
        </p:spPr>
      </p:pic>
      <p:pic>
        <p:nvPicPr>
          <p:cNvPr id="177" name="Imagen 14" descr=""/>
          <p:cNvPicPr/>
          <p:nvPr/>
        </p:nvPicPr>
        <p:blipFill>
          <a:blip r:embed="rId4"/>
          <a:stretch/>
        </p:blipFill>
        <p:spPr>
          <a:xfrm>
            <a:off x="5209560" y="4483800"/>
            <a:ext cx="1618560" cy="173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013160" y="395280"/>
            <a:ext cx="2784960" cy="107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EL FOOTER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9" name="Imagen 3" descr=""/>
          <p:cNvPicPr/>
          <p:nvPr/>
        </p:nvPicPr>
        <p:blipFill>
          <a:blip r:embed="rId1"/>
          <a:stretch/>
        </p:blipFill>
        <p:spPr>
          <a:xfrm>
            <a:off x="1943640" y="1290240"/>
            <a:ext cx="8421480" cy="364320"/>
          </a:xfrm>
          <a:prstGeom prst="rect">
            <a:avLst/>
          </a:prstGeom>
          <a:ln w="0">
            <a:noFill/>
          </a:ln>
        </p:spPr>
      </p:pic>
      <p:pic>
        <p:nvPicPr>
          <p:cNvPr id="180" name="Imagen 5" descr=""/>
          <p:cNvPicPr/>
          <p:nvPr/>
        </p:nvPicPr>
        <p:blipFill>
          <a:blip r:embed="rId2"/>
          <a:stretch/>
        </p:blipFill>
        <p:spPr>
          <a:xfrm>
            <a:off x="1943640" y="3313440"/>
            <a:ext cx="5514480" cy="952200"/>
          </a:xfrm>
          <a:prstGeom prst="rect">
            <a:avLst/>
          </a:prstGeom>
          <a:ln w="0">
            <a:noFill/>
          </a:ln>
        </p:spPr>
      </p:pic>
      <p:pic>
        <p:nvPicPr>
          <p:cNvPr id="181" name="Imagen 7" descr=""/>
          <p:cNvPicPr/>
          <p:nvPr/>
        </p:nvPicPr>
        <p:blipFill>
          <a:blip r:embed="rId3"/>
          <a:stretch/>
        </p:blipFill>
        <p:spPr>
          <a:xfrm>
            <a:off x="1943640" y="2019960"/>
            <a:ext cx="7467120" cy="694800"/>
          </a:xfrm>
          <a:prstGeom prst="rect">
            <a:avLst/>
          </a:prstGeom>
          <a:ln w="0">
            <a:noFill/>
          </a:ln>
        </p:spPr>
      </p:pic>
      <p:sp>
        <p:nvSpPr>
          <p:cNvPr id="182" name="CuadroTexto 8"/>
          <p:cNvSpPr/>
          <p:nvPr/>
        </p:nvSpPr>
        <p:spPr>
          <a:xfrm>
            <a:off x="2239200" y="4890960"/>
            <a:ext cx="5902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Así se ve el footer en las diferentes medidas responsive.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260000" y="395280"/>
            <a:ext cx="8538120" cy="107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Activar web para personas disléxicas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CuadroTexto 2"/>
          <p:cNvSpPr/>
          <p:nvPr/>
        </p:nvSpPr>
        <p:spPr>
          <a:xfrm>
            <a:off x="2239200" y="4890960"/>
            <a:ext cx="5902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160000" y="1260000"/>
            <a:ext cx="8086680" cy="43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092960" y="1262160"/>
            <a:ext cx="10067040" cy="357840"/>
          </a:xfrm>
          <a:prstGeom prst="rect">
            <a:avLst/>
          </a:prstGeom>
          <a:ln w="0">
            <a:noFill/>
          </a:ln>
        </p:spPr>
      </p:pic>
      <p:sp>
        <p:nvSpPr>
          <p:cNvPr id="187" name="CuadroTexto 1"/>
          <p:cNvSpPr/>
          <p:nvPr/>
        </p:nvSpPr>
        <p:spPr>
          <a:xfrm>
            <a:off x="1800000" y="2340000"/>
            <a:ext cx="8903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El botón se encuentra en el nav y el aspecto visual seria como en la siguiente imagen.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2145960" y="3240000"/>
            <a:ext cx="7754040" cy="21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adroTexto 4"/>
          <p:cNvSpPr/>
          <p:nvPr/>
        </p:nvSpPr>
        <p:spPr>
          <a:xfrm>
            <a:off x="1115280" y="1161720"/>
            <a:ext cx="9864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En el SASS he añadido un pequeña paleta de colores con variables, como se ve en la siguiente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imagen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4500000" y="2286720"/>
            <a:ext cx="243792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611800" y="23544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El primer intento…..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7" name="Imagen 8" descr=""/>
          <p:cNvPicPr/>
          <p:nvPr/>
        </p:nvPicPr>
        <p:blipFill>
          <a:blip r:embed="rId1"/>
          <a:stretch/>
        </p:blipFill>
        <p:spPr>
          <a:xfrm>
            <a:off x="3070080" y="1011240"/>
            <a:ext cx="7499520" cy="2654640"/>
          </a:xfrm>
          <a:prstGeom prst="rect">
            <a:avLst/>
          </a:prstGeom>
          <a:ln w="0">
            <a:noFill/>
          </a:ln>
        </p:spPr>
      </p:pic>
      <p:sp>
        <p:nvSpPr>
          <p:cNvPr id="148" name="CuadroTexto 9"/>
          <p:cNvSpPr/>
          <p:nvPr/>
        </p:nvSpPr>
        <p:spPr>
          <a:xfrm>
            <a:off x="2239920" y="5726880"/>
            <a:ext cx="82292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De primeras hice un diseño responsive únicamente marcando las secciones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de la página principal.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9" name="Imagen 11" descr=""/>
          <p:cNvPicPr/>
          <p:nvPr/>
        </p:nvPicPr>
        <p:blipFill>
          <a:blip r:embed="rId2"/>
          <a:stretch/>
        </p:blipFill>
        <p:spPr>
          <a:xfrm>
            <a:off x="3070080" y="3923640"/>
            <a:ext cx="7499520" cy="180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n 4" descr=""/>
          <p:cNvPicPr/>
          <p:nvPr/>
        </p:nvPicPr>
        <p:blipFill>
          <a:blip r:embed="rId1"/>
          <a:stretch/>
        </p:blipFill>
        <p:spPr>
          <a:xfrm>
            <a:off x="3634560" y="224640"/>
            <a:ext cx="3644280" cy="4145760"/>
          </a:xfrm>
          <a:prstGeom prst="rect">
            <a:avLst/>
          </a:prstGeom>
          <a:ln w="0">
            <a:noFill/>
          </a:ln>
        </p:spPr>
      </p:pic>
      <p:sp>
        <p:nvSpPr>
          <p:cNvPr id="151" name="CuadroTexto 5"/>
          <p:cNvSpPr/>
          <p:nvPr/>
        </p:nvSpPr>
        <p:spPr>
          <a:xfrm>
            <a:off x="1753200" y="4882320"/>
            <a:ext cx="89701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Así se veía al hacer mas pequeña la pantalla del navegador con el resto de artículos y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footer en el pie de página.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177800" y="682200"/>
            <a:ext cx="6316560" cy="62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Intentando añadir un menú aside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3" name="Imagen 4" descr=""/>
          <p:cNvPicPr/>
          <p:nvPr/>
        </p:nvPicPr>
        <p:blipFill>
          <a:blip r:embed="rId1"/>
          <a:stretch/>
        </p:blipFill>
        <p:spPr>
          <a:xfrm>
            <a:off x="2999160" y="1501560"/>
            <a:ext cx="7495200" cy="2818800"/>
          </a:xfrm>
          <a:prstGeom prst="rect">
            <a:avLst/>
          </a:prstGeom>
          <a:ln w="0">
            <a:noFill/>
          </a:ln>
        </p:spPr>
      </p:pic>
      <p:sp>
        <p:nvSpPr>
          <p:cNvPr id="154" name="CuadroTexto 5"/>
          <p:cNvSpPr/>
          <p:nvPr/>
        </p:nvSpPr>
        <p:spPr>
          <a:xfrm>
            <a:off x="1756800" y="4722840"/>
            <a:ext cx="91040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No pintaba del todo mal tras hacer unos pequeños cambios, pero al colocar una plantilla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de un menú aside, se desconfiguro todo el responsive de medidas mas pequeñas.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1875960" cy="107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Tamaño medio: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Título 1"/>
          <p:cNvSpPr/>
          <p:nvPr/>
        </p:nvSpPr>
        <p:spPr>
          <a:xfrm>
            <a:off x="8642160" y="808200"/>
            <a:ext cx="187596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4000"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Tamaño pequeño:</a:t>
            </a:r>
            <a:endParaRPr b="0" lang="es-ES" sz="3400" spc="-1" strike="noStrike">
              <a:latin typeface="Arial"/>
            </a:endParaRPr>
          </a:p>
        </p:txBody>
      </p:sp>
      <p:pic>
        <p:nvPicPr>
          <p:cNvPr id="157" name="Imagen 5" descr=""/>
          <p:cNvPicPr/>
          <p:nvPr/>
        </p:nvPicPr>
        <p:blipFill>
          <a:blip r:embed="rId1"/>
          <a:stretch/>
        </p:blipFill>
        <p:spPr>
          <a:xfrm>
            <a:off x="1733760" y="1952640"/>
            <a:ext cx="3762000" cy="3309480"/>
          </a:xfrm>
          <a:prstGeom prst="rect">
            <a:avLst/>
          </a:prstGeom>
          <a:ln w="0">
            <a:noFill/>
          </a:ln>
        </p:spPr>
      </p:pic>
      <p:pic>
        <p:nvPicPr>
          <p:cNvPr id="158" name="Imagen 7" descr=""/>
          <p:cNvPicPr/>
          <p:nvPr/>
        </p:nvPicPr>
        <p:blipFill>
          <a:blip r:embed="rId2"/>
          <a:stretch/>
        </p:blipFill>
        <p:spPr>
          <a:xfrm>
            <a:off x="8103240" y="1952640"/>
            <a:ext cx="2533680" cy="3289680"/>
          </a:xfrm>
          <a:prstGeom prst="rect">
            <a:avLst/>
          </a:prstGeom>
          <a:ln w="0">
            <a:noFill/>
          </a:ln>
        </p:spPr>
      </p:pic>
      <p:sp>
        <p:nvSpPr>
          <p:cNvPr id="159" name="CuadroTexto 8"/>
          <p:cNvSpPr/>
          <p:nvPr/>
        </p:nvSpPr>
        <p:spPr>
          <a:xfrm>
            <a:off x="1876320" y="5595480"/>
            <a:ext cx="3820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En tamaño medio el menú aside se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Solapaba con el articulo principal.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0" name="CuadroTexto 9"/>
          <p:cNvSpPr/>
          <p:nvPr/>
        </p:nvSpPr>
        <p:spPr>
          <a:xfrm>
            <a:off x="7620480" y="5612400"/>
            <a:ext cx="35157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En el tamaño aside directamente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desaparecia el aside.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611800" y="808200"/>
            <a:ext cx="7957800" cy="107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90000"/>
              </a:lnSpc>
            </a:pPr>
            <a:r>
              <a:rPr b="0" lang="es-ES" sz="3400" spc="-1" strike="noStrike">
                <a:solidFill>
                  <a:srgbClr val="ffffff"/>
                </a:solidFill>
                <a:latin typeface="Arial"/>
              </a:rPr>
              <a:t>Decidí intentar hacerlo un poco mas sencillo con bootstrap: 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2" name="Imagen 4" descr=""/>
          <p:cNvPicPr/>
          <p:nvPr/>
        </p:nvPicPr>
        <p:blipFill>
          <a:blip r:embed="rId1"/>
          <a:stretch/>
        </p:blipFill>
        <p:spPr>
          <a:xfrm>
            <a:off x="1128600" y="2437920"/>
            <a:ext cx="9934560" cy="151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n 4" descr=""/>
          <p:cNvPicPr/>
          <p:nvPr/>
        </p:nvPicPr>
        <p:blipFill>
          <a:blip r:embed="rId1"/>
          <a:stretch/>
        </p:blipFill>
        <p:spPr>
          <a:xfrm>
            <a:off x="1674360" y="1954800"/>
            <a:ext cx="8843400" cy="326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n 4" descr=""/>
          <p:cNvPicPr/>
          <p:nvPr/>
        </p:nvPicPr>
        <p:blipFill>
          <a:blip r:embed="rId1"/>
          <a:stretch/>
        </p:blipFill>
        <p:spPr>
          <a:xfrm>
            <a:off x="1350720" y="993240"/>
            <a:ext cx="9097200" cy="563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n 6" descr=""/>
          <p:cNvPicPr/>
          <p:nvPr/>
        </p:nvPicPr>
        <p:blipFill>
          <a:blip r:embed="rId1"/>
          <a:stretch/>
        </p:blipFill>
        <p:spPr>
          <a:xfrm>
            <a:off x="1884960" y="3246840"/>
            <a:ext cx="8421480" cy="36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{D8E7D50D-74C8-4129-8944-6000E34F9822}tf16401375</Template>
  <TotalTime>59</TotalTime>
  <Application>LibreOffice/7.2.0.4$Windows_X86_64 LibreOffice_project/9a9c6381e3f7a62afc1329bd359cc48accb6435b</Application>
  <AppVersion>15.0000</AppVersion>
  <Words>246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2022-03-15T12:20:40Z</dcterms:created>
  <dc:creator>sT</dc:creator>
  <dc:description/>
  <dc:language>es-ES</dc:language>
  <cp:lastModifiedBy/>
  <dcterms:modified xsi:type="dcterms:W3CDTF">2022-03-15T16:20:28Z</dcterms:modified>
  <cp:revision>6</cp:revision>
  <dc:subject/>
  <dc:title>Examen Diseño de interfaces web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12</vt:i4>
  </property>
</Properties>
</file>